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19"/>
  </p:notesMasterIdLst>
  <p:sldIdLst>
    <p:sldId id="2147480783" r:id="rId7"/>
    <p:sldId id="2088" r:id="rId8"/>
    <p:sldId id="2147480780" r:id="rId9"/>
    <p:sldId id="2147480789" r:id="rId10"/>
    <p:sldId id="2147481820" r:id="rId11"/>
    <p:sldId id="2147481822" r:id="rId12"/>
    <p:sldId id="2147481821" r:id="rId13"/>
    <p:sldId id="2147481823" r:id="rId14"/>
    <p:sldId id="2147481826" r:id="rId15"/>
    <p:sldId id="2147481830" r:id="rId16"/>
    <p:sldId id="2147481827" r:id="rId17"/>
    <p:sldId id="2147481829"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82"/>
    <p:restoredTop sz="67337" autoAdjust="0"/>
  </p:normalViewPr>
  <p:slideViewPr>
    <p:cSldViewPr snapToGrid="0">
      <p:cViewPr varScale="1">
        <p:scale>
          <a:sx n="76" d="100"/>
          <a:sy n="76" d="100"/>
        </p:scale>
        <p:origin x="23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k Boelman" userId="f54986e4-1d4b-42c0-8eb0-f235c40ca989" providerId="ADAL" clId="{E303FA2F-1AAB-5244-B0C6-415ABB53B8A0}"/>
    <pc:docChg chg="undo custSel addSld delSld modSld delMainMaster addSection modSection">
      <pc:chgData name="Henk Boelman" userId="f54986e4-1d4b-42c0-8eb0-f235c40ca989" providerId="ADAL" clId="{E303FA2F-1AAB-5244-B0C6-415ABB53B8A0}" dt="2023-10-24T13:33:47.903" v="268" actId="20577"/>
      <pc:docMkLst>
        <pc:docMk/>
      </pc:docMkLst>
      <pc:sldChg chg="del">
        <pc:chgData name="Henk Boelman" userId="f54986e4-1d4b-42c0-8eb0-f235c40ca989" providerId="ADAL" clId="{E303FA2F-1AAB-5244-B0C6-415ABB53B8A0}" dt="2023-10-16T11:36:27.801" v="21" actId="2696"/>
        <pc:sldMkLst>
          <pc:docMk/>
          <pc:sldMk cId="3940241763" sldId="256"/>
        </pc:sldMkLst>
      </pc:sldChg>
      <pc:sldChg chg="add del mod modShow">
        <pc:chgData name="Henk Boelman" userId="f54986e4-1d4b-42c0-8eb0-f235c40ca989" providerId="ADAL" clId="{E303FA2F-1AAB-5244-B0C6-415ABB53B8A0}" dt="2023-10-24T13:33:38.039" v="265" actId="2696"/>
        <pc:sldMkLst>
          <pc:docMk/>
          <pc:sldMk cId="2925283690" sldId="269"/>
        </pc:sldMkLst>
      </pc:sldChg>
      <pc:sldChg chg="add del setBg">
        <pc:chgData name="Henk Boelman" userId="f54986e4-1d4b-42c0-8eb0-f235c40ca989" providerId="ADAL" clId="{E303FA2F-1AAB-5244-B0C6-415ABB53B8A0}" dt="2023-10-16T11:22:16.092" v="14"/>
        <pc:sldMkLst>
          <pc:docMk/>
          <pc:sldMk cId="1644626494" sldId="342"/>
        </pc:sldMkLst>
      </pc:sldChg>
      <pc:sldChg chg="add del setBg">
        <pc:chgData name="Henk Boelman" userId="f54986e4-1d4b-42c0-8eb0-f235c40ca989" providerId="ADAL" clId="{E303FA2F-1AAB-5244-B0C6-415ABB53B8A0}" dt="2023-10-16T11:22:16.092" v="14"/>
        <pc:sldMkLst>
          <pc:docMk/>
          <pc:sldMk cId="2901593713" sldId="356"/>
        </pc:sldMkLst>
      </pc:sldChg>
      <pc:sldChg chg="addSp delSp modSp add del mod setBg modAnim">
        <pc:chgData name="Henk Boelman" userId="f54986e4-1d4b-42c0-8eb0-f235c40ca989" providerId="ADAL" clId="{E303FA2F-1AAB-5244-B0C6-415ABB53B8A0}" dt="2023-10-16T12:55:37.529" v="139" actId="20577"/>
        <pc:sldMkLst>
          <pc:docMk/>
          <pc:sldMk cId="3758487309" sldId="2088"/>
        </pc:sldMkLst>
        <pc:spChg chg="add mod">
          <ac:chgData name="Henk Boelman" userId="f54986e4-1d4b-42c0-8eb0-f235c40ca989" providerId="ADAL" clId="{E303FA2F-1AAB-5244-B0C6-415ABB53B8A0}" dt="2023-10-16T12:55:25.231" v="131" actId="1076"/>
          <ac:spMkLst>
            <pc:docMk/>
            <pc:sldMk cId="3758487309" sldId="2088"/>
            <ac:spMk id="7" creationId="{16BC7CB0-2D84-2086-9D28-84F74963D6A9}"/>
          </ac:spMkLst>
        </pc:spChg>
        <pc:spChg chg="mod">
          <ac:chgData name="Henk Boelman" userId="f54986e4-1d4b-42c0-8eb0-f235c40ca989" providerId="ADAL" clId="{E303FA2F-1AAB-5244-B0C6-415ABB53B8A0}" dt="2023-10-16T12:55:37.529" v="139" actId="20577"/>
          <ac:spMkLst>
            <pc:docMk/>
            <pc:sldMk cId="3758487309" sldId="2088"/>
            <ac:spMk id="8" creationId="{7E02B879-97E2-C945-51C5-C114006C4CC3}"/>
          </ac:spMkLst>
        </pc:spChg>
        <pc:spChg chg="add mod">
          <ac:chgData name="Henk Boelman" userId="f54986e4-1d4b-42c0-8eb0-f235c40ca989" providerId="ADAL" clId="{E303FA2F-1AAB-5244-B0C6-415ABB53B8A0}" dt="2023-10-16T12:55:25.231" v="131" actId="1076"/>
          <ac:spMkLst>
            <pc:docMk/>
            <pc:sldMk cId="3758487309" sldId="2088"/>
            <ac:spMk id="9" creationId="{EC4BAEBC-A877-2C02-1597-91EF57E80B7C}"/>
          </ac:spMkLst>
        </pc:spChg>
        <pc:picChg chg="del">
          <ac:chgData name="Henk Boelman" userId="f54986e4-1d4b-42c0-8eb0-f235c40ca989" providerId="ADAL" clId="{E303FA2F-1AAB-5244-B0C6-415ABB53B8A0}" dt="2023-10-16T12:55:14.196" v="129" actId="478"/>
          <ac:picMkLst>
            <pc:docMk/>
            <pc:sldMk cId="3758487309" sldId="2088"/>
            <ac:picMk id="5" creationId="{201D2929-EBDC-4123-30FB-929C9B2C9468}"/>
          </ac:picMkLst>
        </pc:picChg>
      </pc:sldChg>
      <pc:sldChg chg="add del mod modShow">
        <pc:chgData name="Henk Boelman" userId="f54986e4-1d4b-42c0-8eb0-f235c40ca989" providerId="ADAL" clId="{E303FA2F-1AAB-5244-B0C6-415ABB53B8A0}" dt="2023-10-24T13:33:38.039" v="265" actId="2696"/>
        <pc:sldMkLst>
          <pc:docMk/>
          <pc:sldMk cId="632930722" sldId="2147478759"/>
        </pc:sldMkLst>
      </pc:sldChg>
      <pc:sldChg chg="add del setBg">
        <pc:chgData name="Henk Boelman" userId="f54986e4-1d4b-42c0-8eb0-f235c40ca989" providerId="ADAL" clId="{E303FA2F-1AAB-5244-B0C6-415ABB53B8A0}" dt="2023-10-16T11:21:36.178" v="8"/>
        <pc:sldMkLst>
          <pc:docMk/>
          <pc:sldMk cId="2501984064" sldId="2147479559"/>
        </pc:sldMkLst>
      </pc:sldChg>
      <pc:sldChg chg="add del setBg">
        <pc:chgData name="Henk Boelman" userId="f54986e4-1d4b-42c0-8eb0-f235c40ca989" providerId="ADAL" clId="{E303FA2F-1AAB-5244-B0C6-415ABB53B8A0}" dt="2023-10-16T11:21:36.178" v="8"/>
        <pc:sldMkLst>
          <pc:docMk/>
          <pc:sldMk cId="3018478191" sldId="2147479960"/>
        </pc:sldMkLst>
      </pc:sldChg>
      <pc:sldChg chg="add del mod modShow">
        <pc:chgData name="Henk Boelman" userId="f54986e4-1d4b-42c0-8eb0-f235c40ca989" providerId="ADAL" clId="{E303FA2F-1AAB-5244-B0C6-415ABB53B8A0}" dt="2023-10-16T11:45:07.644" v="27" actId="729"/>
        <pc:sldMkLst>
          <pc:docMk/>
          <pc:sldMk cId="1210121535" sldId="2147479980"/>
        </pc:sldMkLst>
      </pc:sldChg>
      <pc:sldChg chg="modSp add del mod modTransition setBg">
        <pc:chgData name="Henk Boelman" userId="f54986e4-1d4b-42c0-8eb0-f235c40ca989" providerId="ADAL" clId="{E303FA2F-1AAB-5244-B0C6-415ABB53B8A0}" dt="2023-10-16T11:21:11.075" v="5"/>
        <pc:sldMkLst>
          <pc:docMk/>
          <pc:sldMk cId="1825672219" sldId="2147480063"/>
        </pc:sldMkLst>
        <pc:spChg chg="mod">
          <ac:chgData name="Henk Boelman" userId="f54986e4-1d4b-42c0-8eb0-f235c40ca989" providerId="ADAL" clId="{E303FA2F-1AAB-5244-B0C6-415ABB53B8A0}" dt="2023-10-16T11:21:11.027" v="4"/>
          <ac:spMkLst>
            <pc:docMk/>
            <pc:sldMk cId="1825672219" sldId="2147480063"/>
            <ac:spMk id="6" creationId="{6AEA5807-C184-92AA-C142-C8BE3C165A19}"/>
          </ac:spMkLst>
        </pc:spChg>
      </pc:sldChg>
      <pc:sldChg chg="add del mod setBg modShow">
        <pc:chgData name="Henk Boelman" userId="f54986e4-1d4b-42c0-8eb0-f235c40ca989" providerId="ADAL" clId="{E303FA2F-1AAB-5244-B0C6-415ABB53B8A0}" dt="2023-10-24T13:33:38.039" v="265" actId="2696"/>
        <pc:sldMkLst>
          <pc:docMk/>
          <pc:sldMk cId="1310205325" sldId="2147480131"/>
        </pc:sldMkLst>
      </pc:sldChg>
      <pc:sldChg chg="add del">
        <pc:chgData name="Henk Boelman" userId="f54986e4-1d4b-42c0-8eb0-f235c40ca989" providerId="ADAL" clId="{E303FA2F-1AAB-5244-B0C6-415ABB53B8A0}" dt="2023-10-16T11:21:36.178" v="8"/>
        <pc:sldMkLst>
          <pc:docMk/>
          <pc:sldMk cId="2190435447" sldId="2147480137"/>
        </pc:sldMkLst>
      </pc:sldChg>
      <pc:sldChg chg="add del">
        <pc:chgData name="Henk Boelman" userId="f54986e4-1d4b-42c0-8eb0-f235c40ca989" providerId="ADAL" clId="{E303FA2F-1AAB-5244-B0C6-415ABB53B8A0}" dt="2023-10-16T11:22:16.092" v="14"/>
        <pc:sldMkLst>
          <pc:docMk/>
          <pc:sldMk cId="1646044835" sldId="2147480143"/>
        </pc:sldMkLst>
      </pc:sldChg>
      <pc:sldChg chg="add del setBg">
        <pc:chgData name="Henk Boelman" userId="f54986e4-1d4b-42c0-8eb0-f235c40ca989" providerId="ADAL" clId="{E303FA2F-1AAB-5244-B0C6-415ABB53B8A0}" dt="2023-10-16T11:21:53.077" v="11"/>
        <pc:sldMkLst>
          <pc:docMk/>
          <pc:sldMk cId="393746614" sldId="2147480182"/>
        </pc:sldMkLst>
      </pc:sldChg>
      <pc:sldChg chg="add del setBg">
        <pc:chgData name="Henk Boelman" userId="f54986e4-1d4b-42c0-8eb0-f235c40ca989" providerId="ADAL" clId="{E303FA2F-1AAB-5244-B0C6-415ABB53B8A0}" dt="2023-10-16T11:22:50.994" v="17"/>
        <pc:sldMkLst>
          <pc:docMk/>
          <pc:sldMk cId="741504095" sldId="2147480201"/>
        </pc:sldMkLst>
      </pc:sldChg>
      <pc:sldChg chg="add del setBg">
        <pc:chgData name="Henk Boelman" userId="f54986e4-1d4b-42c0-8eb0-f235c40ca989" providerId="ADAL" clId="{E303FA2F-1AAB-5244-B0C6-415ABB53B8A0}" dt="2023-10-16T11:22:16.092" v="14"/>
        <pc:sldMkLst>
          <pc:docMk/>
          <pc:sldMk cId="3304485119" sldId="2147480203"/>
        </pc:sldMkLst>
      </pc:sldChg>
      <pc:sldChg chg="add del setBg">
        <pc:chgData name="Henk Boelman" userId="f54986e4-1d4b-42c0-8eb0-f235c40ca989" providerId="ADAL" clId="{E303FA2F-1AAB-5244-B0C6-415ABB53B8A0}" dt="2023-10-16T11:22:16.092" v="14"/>
        <pc:sldMkLst>
          <pc:docMk/>
          <pc:sldMk cId="3274793516" sldId="2147480204"/>
        </pc:sldMkLst>
      </pc:sldChg>
      <pc:sldChg chg="add del">
        <pc:chgData name="Henk Boelman" userId="f54986e4-1d4b-42c0-8eb0-f235c40ca989" providerId="ADAL" clId="{E303FA2F-1AAB-5244-B0C6-415ABB53B8A0}" dt="2023-10-16T11:21:36.178" v="8"/>
        <pc:sldMkLst>
          <pc:docMk/>
          <pc:sldMk cId="2302875140" sldId="2147480214"/>
        </pc:sldMkLst>
      </pc:sldChg>
      <pc:sldChg chg="add del modTransition">
        <pc:chgData name="Henk Boelman" userId="f54986e4-1d4b-42c0-8eb0-f235c40ca989" providerId="ADAL" clId="{E303FA2F-1AAB-5244-B0C6-415ABB53B8A0}" dt="2023-10-16T11:21:11.075" v="5"/>
        <pc:sldMkLst>
          <pc:docMk/>
          <pc:sldMk cId="4264044110" sldId="2147480215"/>
        </pc:sldMkLst>
      </pc:sldChg>
      <pc:sldChg chg="add del modTransition setBg">
        <pc:chgData name="Henk Boelman" userId="f54986e4-1d4b-42c0-8eb0-f235c40ca989" providerId="ADAL" clId="{E303FA2F-1AAB-5244-B0C6-415ABB53B8A0}" dt="2023-10-16T11:21:11.075" v="5"/>
        <pc:sldMkLst>
          <pc:docMk/>
          <pc:sldMk cId="296185719" sldId="2147480217"/>
        </pc:sldMkLst>
      </pc:sldChg>
      <pc:sldChg chg="add del">
        <pc:chgData name="Henk Boelman" userId="f54986e4-1d4b-42c0-8eb0-f235c40ca989" providerId="ADAL" clId="{E303FA2F-1AAB-5244-B0C6-415ABB53B8A0}" dt="2023-10-16T11:21:36.178" v="8"/>
        <pc:sldMkLst>
          <pc:docMk/>
          <pc:sldMk cId="2242409973" sldId="2147480218"/>
        </pc:sldMkLst>
      </pc:sldChg>
      <pc:sldChg chg="add del">
        <pc:chgData name="Henk Boelman" userId="f54986e4-1d4b-42c0-8eb0-f235c40ca989" providerId="ADAL" clId="{E303FA2F-1AAB-5244-B0C6-415ABB53B8A0}" dt="2023-10-16T11:21:36.178" v="8"/>
        <pc:sldMkLst>
          <pc:docMk/>
          <pc:sldMk cId="3997817330" sldId="2147480757"/>
        </pc:sldMkLst>
      </pc:sldChg>
      <pc:sldChg chg="modSp add del mod modTransition">
        <pc:chgData name="Henk Boelman" userId="f54986e4-1d4b-42c0-8eb0-f235c40ca989" providerId="ADAL" clId="{E303FA2F-1AAB-5244-B0C6-415ABB53B8A0}" dt="2023-10-16T11:21:11.075" v="5"/>
        <pc:sldMkLst>
          <pc:docMk/>
          <pc:sldMk cId="2403867018" sldId="2147480771"/>
        </pc:sldMkLst>
        <pc:spChg chg="mod">
          <ac:chgData name="Henk Boelman" userId="f54986e4-1d4b-42c0-8eb0-f235c40ca989" providerId="ADAL" clId="{E303FA2F-1AAB-5244-B0C6-415ABB53B8A0}" dt="2023-10-16T11:21:11.027" v="4"/>
          <ac:spMkLst>
            <pc:docMk/>
            <pc:sldMk cId="2403867018" sldId="2147480771"/>
            <ac:spMk id="40" creationId="{025C2CF4-9DF1-D10E-142B-FC87AA0928C2}"/>
          </ac:spMkLst>
        </pc:spChg>
      </pc:sldChg>
      <pc:sldChg chg="add del setBg">
        <pc:chgData name="Henk Boelman" userId="f54986e4-1d4b-42c0-8eb0-f235c40ca989" providerId="ADAL" clId="{E303FA2F-1AAB-5244-B0C6-415ABB53B8A0}" dt="2023-10-16T11:22:16.092" v="14"/>
        <pc:sldMkLst>
          <pc:docMk/>
          <pc:sldMk cId="3606436088" sldId="2147480773"/>
        </pc:sldMkLst>
      </pc:sldChg>
      <pc:sldChg chg="add del mod modShow">
        <pc:chgData name="Henk Boelman" userId="f54986e4-1d4b-42c0-8eb0-f235c40ca989" providerId="ADAL" clId="{E303FA2F-1AAB-5244-B0C6-415ABB53B8A0}" dt="2023-10-16T11:45:07.644" v="27" actId="729"/>
        <pc:sldMkLst>
          <pc:docMk/>
          <pc:sldMk cId="405538371" sldId="2147480774"/>
        </pc:sldMkLst>
      </pc:sldChg>
      <pc:sldChg chg="delSp add del setBg">
        <pc:chgData name="Henk Boelman" userId="f54986e4-1d4b-42c0-8eb0-f235c40ca989" providerId="ADAL" clId="{E303FA2F-1AAB-5244-B0C6-415ABB53B8A0}" dt="2023-10-16T12:54:52.346" v="124" actId="478"/>
        <pc:sldMkLst>
          <pc:docMk/>
          <pc:sldMk cId="3438388812" sldId="2147480775"/>
        </pc:sldMkLst>
        <pc:picChg chg="del">
          <ac:chgData name="Henk Boelman" userId="f54986e4-1d4b-42c0-8eb0-f235c40ca989" providerId="ADAL" clId="{E303FA2F-1AAB-5244-B0C6-415ABB53B8A0}" dt="2023-10-16T12:54:52.346" v="124" actId="478"/>
          <ac:picMkLst>
            <pc:docMk/>
            <pc:sldMk cId="3438388812" sldId="2147480775"/>
            <ac:picMk id="9220" creationId="{7FCBF505-F524-D919-F94C-DEA73B5F7473}"/>
          </ac:picMkLst>
        </pc:picChg>
      </pc:sldChg>
      <pc:sldChg chg="delSp modSp add del mod setBg modShow">
        <pc:chgData name="Henk Boelman" userId="f54986e4-1d4b-42c0-8eb0-f235c40ca989" providerId="ADAL" clId="{E303FA2F-1AAB-5244-B0C6-415ABB53B8A0}" dt="2023-10-16T12:55:02.135" v="126" actId="478"/>
        <pc:sldMkLst>
          <pc:docMk/>
          <pc:sldMk cId="3203196019" sldId="2147480776"/>
        </pc:sldMkLst>
        <pc:spChg chg="mod">
          <ac:chgData name="Henk Boelman" userId="f54986e4-1d4b-42c0-8eb0-f235c40ca989" providerId="ADAL" clId="{E303FA2F-1AAB-5244-B0C6-415ABB53B8A0}" dt="2023-10-16T11:48:23.287" v="120" actId="6549"/>
          <ac:spMkLst>
            <pc:docMk/>
            <pc:sldMk cId="3203196019" sldId="2147480776"/>
            <ac:spMk id="5" creationId="{2C9AE88F-0A68-99D0-762D-1CE24A3EC6EE}"/>
          </ac:spMkLst>
        </pc:spChg>
        <pc:picChg chg="del">
          <ac:chgData name="Henk Boelman" userId="f54986e4-1d4b-42c0-8eb0-f235c40ca989" providerId="ADAL" clId="{E303FA2F-1AAB-5244-B0C6-415ABB53B8A0}" dt="2023-10-16T12:55:02.135" v="126" actId="478"/>
          <ac:picMkLst>
            <pc:docMk/>
            <pc:sldMk cId="3203196019" sldId="2147480776"/>
            <ac:picMk id="11268" creationId="{7393BB26-6DC2-B024-DEF2-DDD166892D8C}"/>
          </ac:picMkLst>
        </pc:picChg>
      </pc:sldChg>
      <pc:sldChg chg="delSp add del mod setBg modShow">
        <pc:chgData name="Henk Boelman" userId="f54986e4-1d4b-42c0-8eb0-f235c40ca989" providerId="ADAL" clId="{E303FA2F-1AAB-5244-B0C6-415ABB53B8A0}" dt="2023-10-16T12:55:05.060" v="127" actId="478"/>
        <pc:sldMkLst>
          <pc:docMk/>
          <pc:sldMk cId="1414949903" sldId="2147480778"/>
        </pc:sldMkLst>
        <pc:picChg chg="del">
          <ac:chgData name="Henk Boelman" userId="f54986e4-1d4b-42c0-8eb0-f235c40ca989" providerId="ADAL" clId="{E303FA2F-1AAB-5244-B0C6-415ABB53B8A0}" dt="2023-10-16T12:55:05.060" v="127" actId="478"/>
          <ac:picMkLst>
            <pc:docMk/>
            <pc:sldMk cId="1414949903" sldId="2147480778"/>
            <ac:picMk id="15362" creationId="{5A6263A6-D65C-6C76-39CA-79430869DDCC}"/>
          </ac:picMkLst>
        </pc:picChg>
      </pc:sldChg>
      <pc:sldChg chg="delSp add del setBg">
        <pc:chgData name="Henk Boelman" userId="f54986e4-1d4b-42c0-8eb0-f235c40ca989" providerId="ADAL" clId="{E303FA2F-1AAB-5244-B0C6-415ABB53B8A0}" dt="2023-10-16T12:54:57.326" v="125" actId="478"/>
        <pc:sldMkLst>
          <pc:docMk/>
          <pc:sldMk cId="3813590852" sldId="2147480780"/>
        </pc:sldMkLst>
        <pc:picChg chg="del">
          <ac:chgData name="Henk Boelman" userId="f54986e4-1d4b-42c0-8eb0-f235c40ca989" providerId="ADAL" clId="{E303FA2F-1AAB-5244-B0C6-415ABB53B8A0}" dt="2023-10-16T12:54:57.326" v="125" actId="478"/>
          <ac:picMkLst>
            <pc:docMk/>
            <pc:sldMk cId="3813590852" sldId="2147480780"/>
            <ac:picMk id="19458" creationId="{A7DEE24F-3949-0947-CE7D-74F19174C6B9}"/>
          </ac:picMkLst>
        </pc:picChg>
      </pc:sldChg>
      <pc:sldChg chg="delSp modSp add del mod setBg">
        <pc:chgData name="Henk Boelman" userId="f54986e4-1d4b-42c0-8eb0-f235c40ca989" providerId="ADAL" clId="{E303FA2F-1AAB-5244-B0C6-415ABB53B8A0}" dt="2023-10-16T12:57:13.174" v="172" actId="1076"/>
        <pc:sldMkLst>
          <pc:docMk/>
          <pc:sldMk cId="818745800" sldId="2147480781"/>
        </pc:sldMkLst>
        <pc:spChg chg="mod">
          <ac:chgData name="Henk Boelman" userId="f54986e4-1d4b-42c0-8eb0-f235c40ca989" providerId="ADAL" clId="{E303FA2F-1AAB-5244-B0C6-415ABB53B8A0}" dt="2023-10-16T12:57:13.174" v="172" actId="1076"/>
          <ac:spMkLst>
            <pc:docMk/>
            <pc:sldMk cId="818745800" sldId="2147480781"/>
            <ac:spMk id="5" creationId="{2C9AE88F-0A68-99D0-762D-1CE24A3EC6EE}"/>
          </ac:spMkLst>
        </pc:spChg>
        <pc:spChg chg="del">
          <ac:chgData name="Henk Boelman" userId="f54986e4-1d4b-42c0-8eb0-f235c40ca989" providerId="ADAL" clId="{E303FA2F-1AAB-5244-B0C6-415ABB53B8A0}" dt="2023-10-16T12:54:42.945" v="122" actId="478"/>
          <ac:spMkLst>
            <pc:docMk/>
            <pc:sldMk cId="818745800" sldId="2147480781"/>
            <ac:spMk id="10" creationId="{E6E5E208-A175-1699-900F-E560614BC48D}"/>
          </ac:spMkLst>
        </pc:spChg>
        <pc:picChg chg="del">
          <ac:chgData name="Henk Boelman" userId="f54986e4-1d4b-42c0-8eb0-f235c40ca989" providerId="ADAL" clId="{E303FA2F-1AAB-5244-B0C6-415ABB53B8A0}" dt="2023-10-16T12:54:43.594" v="123" actId="478"/>
          <ac:picMkLst>
            <pc:docMk/>
            <pc:sldMk cId="818745800" sldId="2147480781"/>
            <ac:picMk id="21506" creationId="{6964BA34-0B6E-6A5B-5841-72E8908F4BF7}"/>
          </ac:picMkLst>
        </pc:picChg>
      </pc:sldChg>
      <pc:sldChg chg="addSp delSp modSp add del mod setBg modAnim">
        <pc:chgData name="Henk Boelman" userId="f54986e4-1d4b-42c0-8eb0-f235c40ca989" providerId="ADAL" clId="{E303FA2F-1AAB-5244-B0C6-415ABB53B8A0}" dt="2023-10-19T12:54:09.225" v="264" actId="1076"/>
        <pc:sldMkLst>
          <pc:docMk/>
          <pc:sldMk cId="1148582192" sldId="2147480783"/>
        </pc:sldMkLst>
        <pc:spChg chg="add mod">
          <ac:chgData name="Henk Boelman" userId="f54986e4-1d4b-42c0-8eb0-f235c40ca989" providerId="ADAL" clId="{E303FA2F-1AAB-5244-B0C6-415ABB53B8A0}" dt="2023-10-19T12:54:09.225" v="264" actId="1076"/>
          <ac:spMkLst>
            <pc:docMk/>
            <pc:sldMk cId="1148582192" sldId="2147480783"/>
            <ac:spMk id="2" creationId="{FDFCA94A-8072-D9C4-BA54-3FFE1DC692DC}"/>
          </ac:spMkLst>
        </pc:spChg>
        <pc:spChg chg="mod">
          <ac:chgData name="Henk Boelman" userId="f54986e4-1d4b-42c0-8eb0-f235c40ca989" providerId="ADAL" clId="{E303FA2F-1AAB-5244-B0C6-415ABB53B8A0}" dt="2023-10-16T13:03:49.431" v="191" actId="14100"/>
          <ac:spMkLst>
            <pc:docMk/>
            <pc:sldMk cId="1148582192" sldId="2147480783"/>
            <ac:spMk id="7" creationId="{4CE046E3-5B89-C8D5-A77C-4C672A2D5DAE}"/>
          </ac:spMkLst>
        </pc:spChg>
        <pc:picChg chg="del">
          <ac:chgData name="Henk Boelman" userId="f54986e4-1d4b-42c0-8eb0-f235c40ca989" providerId="ADAL" clId="{E303FA2F-1AAB-5244-B0C6-415ABB53B8A0}" dt="2023-10-16T12:54:37.868" v="121" actId="478"/>
          <ac:picMkLst>
            <pc:docMk/>
            <pc:sldMk cId="1148582192" sldId="2147480783"/>
            <ac:picMk id="25602" creationId="{DC9F80E4-3F5F-19A0-3E13-CCE2F6AA8288}"/>
          </ac:picMkLst>
        </pc:picChg>
      </pc:sldChg>
      <pc:sldChg chg="add del">
        <pc:chgData name="Henk Boelman" userId="f54986e4-1d4b-42c0-8eb0-f235c40ca989" providerId="ADAL" clId="{E303FA2F-1AAB-5244-B0C6-415ABB53B8A0}" dt="2023-10-16T11:21:36.178" v="8"/>
        <pc:sldMkLst>
          <pc:docMk/>
          <pc:sldMk cId="4137209637" sldId="2147480785"/>
        </pc:sldMkLst>
      </pc:sldChg>
      <pc:sldChg chg="add del setBg">
        <pc:chgData name="Henk Boelman" userId="f54986e4-1d4b-42c0-8eb0-f235c40ca989" providerId="ADAL" clId="{E303FA2F-1AAB-5244-B0C6-415ABB53B8A0}" dt="2023-10-16T11:46:53.363" v="34"/>
        <pc:sldMkLst>
          <pc:docMk/>
          <pc:sldMk cId="1616481179" sldId="2147480786"/>
        </pc:sldMkLst>
      </pc:sldChg>
      <pc:sldChg chg="new del">
        <pc:chgData name="Henk Boelman" userId="f54986e4-1d4b-42c0-8eb0-f235c40ca989" providerId="ADAL" clId="{E303FA2F-1AAB-5244-B0C6-415ABB53B8A0}" dt="2023-10-16T11:42:53.127" v="23" actId="2696"/>
        <pc:sldMkLst>
          <pc:docMk/>
          <pc:sldMk cId="2762019270" sldId="2147480786"/>
        </pc:sldMkLst>
      </pc:sldChg>
      <pc:sldChg chg="addSp delSp modSp add mod modAnim">
        <pc:chgData name="Henk Boelman" userId="f54986e4-1d4b-42c0-8eb0-f235c40ca989" providerId="ADAL" clId="{E303FA2F-1AAB-5244-B0C6-415ABB53B8A0}" dt="2023-10-24T13:33:47.903" v="268" actId="20577"/>
        <pc:sldMkLst>
          <pc:docMk/>
          <pc:sldMk cId="4071153054" sldId="2147480786"/>
        </pc:sldMkLst>
        <pc:spChg chg="add mod">
          <ac:chgData name="Henk Boelman" userId="f54986e4-1d4b-42c0-8eb0-f235c40ca989" providerId="ADAL" clId="{E303FA2F-1AAB-5244-B0C6-415ABB53B8A0}" dt="2023-10-24T13:33:47.903" v="268" actId="20577"/>
          <ac:spMkLst>
            <pc:docMk/>
            <pc:sldMk cId="4071153054" sldId="2147480786"/>
            <ac:spMk id="2" creationId="{61A2AD7C-E1B0-705A-FCF3-1D031062068A}"/>
          </ac:spMkLst>
        </pc:spChg>
        <pc:spChg chg="mod">
          <ac:chgData name="Henk Boelman" userId="f54986e4-1d4b-42c0-8eb0-f235c40ca989" providerId="ADAL" clId="{E303FA2F-1AAB-5244-B0C6-415ABB53B8A0}" dt="2023-10-16T11:48:07.457" v="119" actId="1076"/>
          <ac:spMkLst>
            <pc:docMk/>
            <pc:sldMk cId="4071153054" sldId="2147480786"/>
            <ac:spMk id="5" creationId="{2C9AE88F-0A68-99D0-762D-1CE24A3EC6EE}"/>
          </ac:spMkLst>
        </pc:spChg>
        <pc:picChg chg="del">
          <ac:chgData name="Henk Boelman" userId="f54986e4-1d4b-42c0-8eb0-f235c40ca989" providerId="ADAL" clId="{E303FA2F-1AAB-5244-B0C6-415ABB53B8A0}" dt="2023-10-16T12:55:06.972" v="128" actId="478"/>
          <ac:picMkLst>
            <pc:docMk/>
            <pc:sldMk cId="4071153054" sldId="2147480786"/>
            <ac:picMk id="15362" creationId="{5A6263A6-D65C-6C76-39CA-79430869DDCC}"/>
          </ac:picMkLst>
        </pc:picChg>
      </pc:sldChg>
      <pc:sldMasterChg chg="del delSldLayout">
        <pc:chgData name="Henk Boelman" userId="f54986e4-1d4b-42c0-8eb0-f235c40ca989" providerId="ADAL" clId="{E303FA2F-1AAB-5244-B0C6-415ABB53B8A0}" dt="2023-10-16T11:36:27.801" v="21" actId="2696"/>
        <pc:sldMasterMkLst>
          <pc:docMk/>
          <pc:sldMasterMk cId="1218571488" sldId="2147483648"/>
        </pc:sldMasterMkLst>
        <pc:sldLayoutChg chg="del">
          <pc:chgData name="Henk Boelman" userId="f54986e4-1d4b-42c0-8eb0-f235c40ca989" providerId="ADAL" clId="{E303FA2F-1AAB-5244-B0C6-415ABB53B8A0}" dt="2023-10-16T11:36:27.801" v="21" actId="2696"/>
          <pc:sldLayoutMkLst>
            <pc:docMk/>
            <pc:sldMasterMk cId="1218571488" sldId="2147483648"/>
            <pc:sldLayoutMk cId="440661430" sldId="2147483649"/>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2204445" sldId="2147483650"/>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005898287" sldId="2147483651"/>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7250885" sldId="2147483652"/>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407275016" sldId="2147483653"/>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877039584" sldId="2147483654"/>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85176025" sldId="2147483655"/>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992866678" sldId="2147483656"/>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877565375" sldId="2147483657"/>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567154432" sldId="2147483658"/>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119918420" sldId="2147483659"/>
          </pc:sldLayoutMkLst>
        </pc:sldLayoutChg>
      </pc:sldMasterChg>
    </pc:docChg>
  </pc:docChgLst>
  <pc:docChgLst>
    <pc:chgData name="Amy Boyd" userId="366d22d8-720b-4595-ab72-12274fa2ff31" providerId="ADAL" clId="{33E4AB7F-CF4B-42ED-8D27-7AC27E0024C6}"/>
    <pc:docChg chg="undo custSel modSld">
      <pc:chgData name="Amy Boyd" userId="366d22d8-720b-4595-ab72-12274fa2ff31" providerId="ADAL" clId="{33E4AB7F-CF4B-42ED-8D27-7AC27E0024C6}" dt="2023-10-18T21:41:44.440" v="139" actId="1076"/>
      <pc:docMkLst>
        <pc:docMk/>
      </pc:docMkLst>
      <pc:sldChg chg="modSp mod modAnim">
        <pc:chgData name="Amy Boyd" userId="366d22d8-720b-4595-ab72-12274fa2ff31" providerId="ADAL" clId="{33E4AB7F-CF4B-42ED-8D27-7AC27E0024C6}" dt="2023-10-18T21:31:42.303" v="76" actId="20577"/>
        <pc:sldMkLst>
          <pc:docMk/>
          <pc:sldMk cId="3758487309" sldId="2088"/>
        </pc:sldMkLst>
        <pc:spChg chg="mod">
          <ac:chgData name="Amy Boyd" userId="366d22d8-720b-4595-ab72-12274fa2ff31" providerId="ADAL" clId="{33E4AB7F-CF4B-42ED-8D27-7AC27E0024C6}" dt="2023-10-18T21:31:42.303" v="76" actId="20577"/>
          <ac:spMkLst>
            <pc:docMk/>
            <pc:sldMk cId="3758487309" sldId="2088"/>
            <ac:spMk id="3" creationId="{93FDA862-BFA1-49E0-99EF-2A895AF0CCF9}"/>
          </ac:spMkLst>
        </pc:spChg>
        <pc:spChg chg="mod">
          <ac:chgData name="Amy Boyd" userId="366d22d8-720b-4595-ab72-12274fa2ff31" providerId="ADAL" clId="{33E4AB7F-CF4B-42ED-8D27-7AC27E0024C6}" dt="2023-10-18T21:29:14.176" v="15" actId="14100"/>
          <ac:spMkLst>
            <pc:docMk/>
            <pc:sldMk cId="3758487309" sldId="2088"/>
            <ac:spMk id="8" creationId="{7E02B879-97E2-C945-51C5-C114006C4CC3}"/>
          </ac:spMkLst>
        </pc:spChg>
      </pc:sldChg>
      <pc:sldChg chg="modSp">
        <pc:chgData name="Amy Boyd" userId="366d22d8-720b-4595-ab72-12274fa2ff31" providerId="ADAL" clId="{33E4AB7F-CF4B-42ED-8D27-7AC27E0024C6}" dt="2023-10-18T21:33:12.968" v="79" actId="20577"/>
        <pc:sldMkLst>
          <pc:docMk/>
          <pc:sldMk cId="818745800" sldId="2147480781"/>
        </pc:sldMkLst>
        <pc:spChg chg="mod">
          <ac:chgData name="Amy Boyd" userId="366d22d8-720b-4595-ab72-12274fa2ff31" providerId="ADAL" clId="{33E4AB7F-CF4B-42ED-8D27-7AC27E0024C6}" dt="2023-10-18T21:33:12.968" v="79" actId="20577"/>
          <ac:spMkLst>
            <pc:docMk/>
            <pc:sldMk cId="818745800" sldId="2147480781"/>
            <ac:spMk id="5" creationId="{2C9AE88F-0A68-99D0-762D-1CE24A3EC6EE}"/>
          </ac:spMkLst>
        </pc:spChg>
      </pc:sldChg>
      <pc:sldChg chg="modSp mod modAnim">
        <pc:chgData name="Amy Boyd" userId="366d22d8-720b-4595-ab72-12274fa2ff31" providerId="ADAL" clId="{33E4AB7F-CF4B-42ED-8D27-7AC27E0024C6}" dt="2023-10-18T21:41:44.440" v="139" actId="1076"/>
        <pc:sldMkLst>
          <pc:docMk/>
          <pc:sldMk cId="1148582192" sldId="2147480783"/>
        </pc:sldMkLst>
        <pc:spChg chg="mod">
          <ac:chgData name="Amy Boyd" userId="366d22d8-720b-4595-ab72-12274fa2ff31" providerId="ADAL" clId="{33E4AB7F-CF4B-42ED-8D27-7AC27E0024C6}" dt="2023-10-18T21:41:29.403" v="136" actId="1076"/>
          <ac:spMkLst>
            <pc:docMk/>
            <pc:sldMk cId="1148582192" sldId="2147480783"/>
            <ac:spMk id="4" creationId="{25762F4C-0CDD-3AE9-A76B-DB2986E31503}"/>
          </ac:spMkLst>
        </pc:spChg>
        <pc:spChg chg="mod">
          <ac:chgData name="Amy Boyd" userId="366d22d8-720b-4595-ab72-12274fa2ff31" providerId="ADAL" clId="{33E4AB7F-CF4B-42ED-8D27-7AC27E0024C6}" dt="2023-10-18T21:41:44.440" v="139" actId="1076"/>
          <ac:spMkLst>
            <pc:docMk/>
            <pc:sldMk cId="1148582192" sldId="2147480783"/>
            <ac:spMk id="7" creationId="{4CE046E3-5B89-C8D5-A77C-4C672A2D5DAE}"/>
          </ac:spMkLst>
        </pc:spChg>
      </pc:sldChg>
      <pc:sldChg chg="modSp">
        <pc:chgData name="Amy Boyd" userId="366d22d8-720b-4595-ab72-12274fa2ff31" providerId="ADAL" clId="{33E4AB7F-CF4B-42ED-8D27-7AC27E0024C6}" dt="2023-10-18T21:40:04.816" v="90" actId="20577"/>
        <pc:sldMkLst>
          <pc:docMk/>
          <pc:sldMk cId="4071153054" sldId="2147480786"/>
        </pc:sldMkLst>
        <pc:spChg chg="mod">
          <ac:chgData name="Amy Boyd" userId="366d22d8-720b-4595-ab72-12274fa2ff31" providerId="ADAL" clId="{33E4AB7F-CF4B-42ED-8D27-7AC27E0024C6}" dt="2023-10-18T21:40:04.816" v="90" actId="20577"/>
          <ac:spMkLst>
            <pc:docMk/>
            <pc:sldMk cId="4071153054" sldId="2147480786"/>
            <ac:spMk id="2" creationId="{61A2AD7C-E1B0-705A-FCF3-1D031062068A}"/>
          </ac:spMkLst>
        </pc:spChg>
        <pc:spChg chg="mod">
          <ac:chgData name="Amy Boyd" userId="366d22d8-720b-4595-ab72-12274fa2ff31" providerId="ADAL" clId="{33E4AB7F-CF4B-42ED-8D27-7AC27E0024C6}" dt="2023-10-18T21:39:56.883" v="88" actId="207"/>
          <ac:spMkLst>
            <pc:docMk/>
            <pc:sldMk cId="4071153054" sldId="2147480786"/>
            <ac:spMk id="5" creationId="{2C9AE88F-0A68-99D0-762D-1CE24A3EC6EE}"/>
          </ac:spMkLst>
        </pc:spChg>
      </pc:sldChg>
    </pc:docChg>
  </pc:docChgLst>
  <pc:docChgLst>
    <pc:chgData name="Henk Boelman" userId="f54986e4-1d4b-42c0-8eb0-f235c40ca989" providerId="ADAL" clId="{D85F1ED5-6D87-E644-A839-9AA2DBCF082F}"/>
    <pc:docChg chg="undo custSel addSld delSld modSld sldOrd delMainMaster delSection modSection">
      <pc:chgData name="Henk Boelman" userId="f54986e4-1d4b-42c0-8eb0-f235c40ca989" providerId="ADAL" clId="{D85F1ED5-6D87-E644-A839-9AA2DBCF082F}" dt="2023-11-22T10:50:31.090" v="221" actId="14100"/>
      <pc:docMkLst>
        <pc:docMk/>
      </pc:docMkLst>
      <pc:sldChg chg="ord">
        <pc:chgData name="Henk Boelman" userId="f54986e4-1d4b-42c0-8eb0-f235c40ca989" providerId="ADAL" clId="{D85F1ED5-6D87-E644-A839-9AA2DBCF082F}" dt="2023-11-22T10:27:31.872" v="146" actId="20578"/>
        <pc:sldMkLst>
          <pc:docMk/>
          <pc:sldMk cId="1644626494" sldId="342"/>
        </pc:sldMkLst>
      </pc:sldChg>
      <pc:sldChg chg="ord modNotesTx">
        <pc:chgData name="Henk Boelman" userId="f54986e4-1d4b-42c0-8eb0-f235c40ca989" providerId="ADAL" clId="{D85F1ED5-6D87-E644-A839-9AA2DBCF082F}" dt="2023-11-22T10:27:31.872" v="146" actId="20578"/>
        <pc:sldMkLst>
          <pc:docMk/>
          <pc:sldMk cId="2901593713" sldId="356"/>
        </pc:sldMkLst>
      </pc:sldChg>
      <pc:sldChg chg="delSp modSp mod delAnim">
        <pc:chgData name="Henk Boelman" userId="f54986e4-1d4b-42c0-8eb0-f235c40ca989" providerId="ADAL" clId="{D85F1ED5-6D87-E644-A839-9AA2DBCF082F}" dt="2023-11-22T10:11:02.475" v="23" actId="6549"/>
        <pc:sldMkLst>
          <pc:docMk/>
          <pc:sldMk cId="3758487309" sldId="2088"/>
        </pc:sldMkLst>
        <pc:spChg chg="mod">
          <ac:chgData name="Henk Boelman" userId="f54986e4-1d4b-42c0-8eb0-f235c40ca989" providerId="ADAL" clId="{D85F1ED5-6D87-E644-A839-9AA2DBCF082F}" dt="2023-11-22T10:11:02.475" v="23" actId="6549"/>
          <ac:spMkLst>
            <pc:docMk/>
            <pc:sldMk cId="3758487309" sldId="2088"/>
            <ac:spMk id="3" creationId="{93FDA862-BFA1-49E0-99EF-2A895AF0CCF9}"/>
          </ac:spMkLst>
        </pc:spChg>
        <pc:spChg chg="del">
          <ac:chgData name="Henk Boelman" userId="f54986e4-1d4b-42c0-8eb0-f235c40ca989" providerId="ADAL" clId="{D85F1ED5-6D87-E644-A839-9AA2DBCF082F}" dt="2023-11-22T10:10:39.215" v="0" actId="478"/>
          <ac:spMkLst>
            <pc:docMk/>
            <pc:sldMk cId="3758487309" sldId="2088"/>
            <ac:spMk id="7" creationId="{16BC7CB0-2D84-2086-9D28-84F74963D6A9}"/>
          </ac:spMkLst>
        </pc:spChg>
        <pc:spChg chg="mod">
          <ac:chgData name="Henk Boelman" userId="f54986e4-1d4b-42c0-8eb0-f235c40ca989" providerId="ADAL" clId="{D85F1ED5-6D87-E644-A839-9AA2DBCF082F}" dt="2023-11-22T10:10:51.176" v="19" actId="20577"/>
          <ac:spMkLst>
            <pc:docMk/>
            <pc:sldMk cId="3758487309" sldId="2088"/>
            <ac:spMk id="8" creationId="{7E02B879-97E2-C945-51C5-C114006C4CC3}"/>
          </ac:spMkLst>
        </pc:spChg>
        <pc:spChg chg="del">
          <ac:chgData name="Henk Boelman" userId="f54986e4-1d4b-42c0-8eb0-f235c40ca989" providerId="ADAL" clId="{D85F1ED5-6D87-E644-A839-9AA2DBCF082F}" dt="2023-11-22T10:10:39.215" v="0" actId="478"/>
          <ac:spMkLst>
            <pc:docMk/>
            <pc:sldMk cId="3758487309" sldId="2088"/>
            <ac:spMk id="9" creationId="{EC4BAEBC-A877-2C02-1597-91EF57E80B7C}"/>
          </ac:spMkLst>
        </pc:spChg>
      </pc:sldChg>
      <pc:sldChg chg="del">
        <pc:chgData name="Henk Boelman" userId="f54986e4-1d4b-42c0-8eb0-f235c40ca989" providerId="ADAL" clId="{D85F1ED5-6D87-E644-A839-9AA2DBCF082F}" dt="2023-11-22T10:20:14.483" v="89" actId="18676"/>
        <pc:sldMkLst>
          <pc:docMk/>
          <pc:sldMk cId="1210121535" sldId="2147479980"/>
        </pc:sldMkLst>
      </pc:sldChg>
      <pc:sldChg chg="modNotesTx">
        <pc:chgData name="Henk Boelman" userId="f54986e4-1d4b-42c0-8eb0-f235c40ca989" providerId="ADAL" clId="{D85F1ED5-6D87-E644-A839-9AA2DBCF082F}" dt="2023-11-22T10:15:38.806" v="55" actId="6549"/>
        <pc:sldMkLst>
          <pc:docMk/>
          <pc:sldMk cId="1825672219" sldId="2147480063"/>
        </pc:sldMkLst>
      </pc:sldChg>
      <pc:sldChg chg="modNotesTx">
        <pc:chgData name="Henk Boelman" userId="f54986e4-1d4b-42c0-8eb0-f235c40ca989" providerId="ADAL" clId="{D85F1ED5-6D87-E644-A839-9AA2DBCF082F}" dt="2023-11-22T10:16:20.721" v="57" actId="20577"/>
        <pc:sldMkLst>
          <pc:docMk/>
          <pc:sldMk cId="2190435447" sldId="2147480137"/>
        </pc:sldMkLst>
      </pc:sldChg>
      <pc:sldChg chg="ord">
        <pc:chgData name="Henk Boelman" userId="f54986e4-1d4b-42c0-8eb0-f235c40ca989" providerId="ADAL" clId="{D85F1ED5-6D87-E644-A839-9AA2DBCF082F}" dt="2023-11-22T10:27:31.872" v="146" actId="20578"/>
        <pc:sldMkLst>
          <pc:docMk/>
          <pc:sldMk cId="1646044835" sldId="2147480143"/>
        </pc:sldMkLst>
      </pc:sldChg>
      <pc:sldChg chg="add">
        <pc:chgData name="Henk Boelman" userId="f54986e4-1d4b-42c0-8eb0-f235c40ca989" providerId="ADAL" clId="{D85F1ED5-6D87-E644-A839-9AA2DBCF082F}" dt="2023-11-22T10:30:21.582" v="193"/>
        <pc:sldMkLst>
          <pc:docMk/>
          <pc:sldMk cId="3833035685" sldId="2147480151"/>
        </pc:sldMkLst>
      </pc:sldChg>
      <pc:sldChg chg="del ord">
        <pc:chgData name="Henk Boelman" userId="f54986e4-1d4b-42c0-8eb0-f235c40ca989" providerId="ADAL" clId="{D85F1ED5-6D87-E644-A839-9AA2DBCF082F}" dt="2023-11-22T10:24:42.875" v="92" actId="2696"/>
        <pc:sldMkLst>
          <pc:docMk/>
          <pc:sldMk cId="393746614" sldId="2147480182"/>
        </pc:sldMkLst>
      </pc:sldChg>
      <pc:sldChg chg="del">
        <pc:chgData name="Henk Boelman" userId="f54986e4-1d4b-42c0-8eb0-f235c40ca989" providerId="ADAL" clId="{D85F1ED5-6D87-E644-A839-9AA2DBCF082F}" dt="2023-11-22T10:20:14.483" v="89" actId="18676"/>
        <pc:sldMkLst>
          <pc:docMk/>
          <pc:sldMk cId="741504095" sldId="2147480201"/>
        </pc:sldMkLst>
      </pc:sldChg>
      <pc:sldChg chg="ord">
        <pc:chgData name="Henk Boelman" userId="f54986e4-1d4b-42c0-8eb0-f235c40ca989" providerId="ADAL" clId="{D85F1ED5-6D87-E644-A839-9AA2DBCF082F}" dt="2023-11-22T10:27:31.872" v="146" actId="20578"/>
        <pc:sldMkLst>
          <pc:docMk/>
          <pc:sldMk cId="3304485119" sldId="2147480203"/>
        </pc:sldMkLst>
      </pc:sldChg>
      <pc:sldChg chg="ord">
        <pc:chgData name="Henk Boelman" userId="f54986e4-1d4b-42c0-8eb0-f235c40ca989" providerId="ADAL" clId="{D85F1ED5-6D87-E644-A839-9AA2DBCF082F}" dt="2023-11-22T10:27:31.872" v="146" actId="20578"/>
        <pc:sldMkLst>
          <pc:docMk/>
          <pc:sldMk cId="3274793516" sldId="2147480204"/>
        </pc:sldMkLst>
      </pc:sldChg>
      <pc:sldChg chg="modNotesTx">
        <pc:chgData name="Henk Boelman" userId="f54986e4-1d4b-42c0-8eb0-f235c40ca989" providerId="ADAL" clId="{D85F1ED5-6D87-E644-A839-9AA2DBCF082F}" dt="2023-11-22T10:30:30.725" v="194" actId="6549"/>
        <pc:sldMkLst>
          <pc:docMk/>
          <pc:sldMk cId="2302875140" sldId="2147480214"/>
        </pc:sldMkLst>
      </pc:sldChg>
      <pc:sldChg chg="modNotesTx">
        <pc:chgData name="Henk Boelman" userId="f54986e4-1d4b-42c0-8eb0-f235c40ca989" providerId="ADAL" clId="{D85F1ED5-6D87-E644-A839-9AA2DBCF082F}" dt="2023-11-22T10:16:43.673" v="60" actId="6549"/>
        <pc:sldMkLst>
          <pc:docMk/>
          <pc:sldMk cId="3997817330" sldId="2147480757"/>
        </pc:sldMkLst>
      </pc:sldChg>
      <pc:sldChg chg="add del">
        <pc:chgData name="Henk Boelman" userId="f54986e4-1d4b-42c0-8eb0-f235c40ca989" providerId="ADAL" clId="{D85F1ED5-6D87-E644-A839-9AA2DBCF082F}" dt="2023-11-22T10:29:29.757" v="191"/>
        <pc:sldMkLst>
          <pc:docMk/>
          <pc:sldMk cId="4202859257" sldId="2147480772"/>
        </pc:sldMkLst>
      </pc:sldChg>
      <pc:sldChg chg="ord">
        <pc:chgData name="Henk Boelman" userId="f54986e4-1d4b-42c0-8eb0-f235c40ca989" providerId="ADAL" clId="{D85F1ED5-6D87-E644-A839-9AA2DBCF082F}" dt="2023-11-22T10:27:31.872" v="146" actId="20578"/>
        <pc:sldMkLst>
          <pc:docMk/>
          <pc:sldMk cId="3606436088" sldId="2147480773"/>
        </pc:sldMkLst>
      </pc:sldChg>
      <pc:sldChg chg="del">
        <pc:chgData name="Henk Boelman" userId="f54986e4-1d4b-42c0-8eb0-f235c40ca989" providerId="ADAL" clId="{D85F1ED5-6D87-E644-A839-9AA2DBCF082F}" dt="2023-11-22T10:20:14.483" v="89" actId="18676"/>
        <pc:sldMkLst>
          <pc:docMk/>
          <pc:sldMk cId="405538371" sldId="2147480774"/>
        </pc:sldMkLst>
      </pc:sldChg>
      <pc:sldChg chg="addSp delSp modSp del mod ord setBg">
        <pc:chgData name="Henk Boelman" userId="f54986e4-1d4b-42c0-8eb0-f235c40ca989" providerId="ADAL" clId="{D85F1ED5-6D87-E644-A839-9AA2DBCF082F}" dt="2023-11-22T10:24:42.875" v="92" actId="2696"/>
        <pc:sldMkLst>
          <pc:docMk/>
          <pc:sldMk cId="3438388812" sldId="2147480775"/>
        </pc:sldMkLst>
        <pc:spChg chg="add del mod">
          <ac:chgData name="Henk Boelman" userId="f54986e4-1d4b-42c0-8eb0-f235c40ca989" providerId="ADAL" clId="{D85F1ED5-6D87-E644-A839-9AA2DBCF082F}" dt="2023-11-22T10:17:26.856" v="65"/>
          <ac:spMkLst>
            <pc:docMk/>
            <pc:sldMk cId="3438388812" sldId="2147480775"/>
            <ac:spMk id="3" creationId="{E30DD628-45DE-7371-4A7C-23F935D1F23B}"/>
          </ac:spMkLst>
        </pc:spChg>
        <pc:spChg chg="add mod">
          <ac:chgData name="Henk Boelman" userId="f54986e4-1d4b-42c0-8eb0-f235c40ca989" providerId="ADAL" clId="{D85F1ED5-6D87-E644-A839-9AA2DBCF082F}" dt="2023-11-22T10:18:10.333" v="70"/>
          <ac:spMkLst>
            <pc:docMk/>
            <pc:sldMk cId="3438388812" sldId="2147480775"/>
            <ac:spMk id="4" creationId="{4D201FE3-3195-CC3F-3B31-2E8333BF2510}"/>
          </ac:spMkLst>
        </pc:spChg>
        <pc:spChg chg="add mod">
          <ac:chgData name="Henk Boelman" userId="f54986e4-1d4b-42c0-8eb0-f235c40ca989" providerId="ADAL" clId="{D85F1ED5-6D87-E644-A839-9AA2DBCF082F}" dt="2023-11-22T10:18:49.749" v="82" actId="167"/>
          <ac:spMkLst>
            <pc:docMk/>
            <pc:sldMk cId="3438388812" sldId="2147480775"/>
            <ac:spMk id="6" creationId="{D9374433-7148-E906-7650-6651B7488E9C}"/>
          </ac:spMkLst>
        </pc:spChg>
        <pc:spChg chg="add mod">
          <ac:chgData name="Henk Boelman" userId="f54986e4-1d4b-42c0-8eb0-f235c40ca989" providerId="ADAL" clId="{D85F1ED5-6D87-E644-A839-9AA2DBCF082F}" dt="2023-11-22T10:18:54.423" v="83" actId="1076"/>
          <ac:spMkLst>
            <pc:docMk/>
            <pc:sldMk cId="3438388812" sldId="2147480775"/>
            <ac:spMk id="7" creationId="{49C5CB44-0944-3DB7-225B-4C476332D5EB}"/>
          </ac:spMkLst>
        </pc:spChg>
      </pc:sldChg>
      <pc:sldChg chg="del">
        <pc:chgData name="Henk Boelman" userId="f54986e4-1d4b-42c0-8eb0-f235c40ca989" providerId="ADAL" clId="{D85F1ED5-6D87-E644-A839-9AA2DBCF082F}" dt="2023-11-22T10:20:14.483" v="89" actId="18676"/>
        <pc:sldMkLst>
          <pc:docMk/>
          <pc:sldMk cId="3203196019" sldId="2147480776"/>
        </pc:sldMkLst>
      </pc:sldChg>
      <pc:sldChg chg="del">
        <pc:chgData name="Henk Boelman" userId="f54986e4-1d4b-42c0-8eb0-f235c40ca989" providerId="ADAL" clId="{D85F1ED5-6D87-E644-A839-9AA2DBCF082F}" dt="2023-11-22T10:20:14.483" v="89" actId="18676"/>
        <pc:sldMkLst>
          <pc:docMk/>
          <pc:sldMk cId="1414949903" sldId="2147480778"/>
        </pc:sldMkLst>
      </pc:sldChg>
      <pc:sldChg chg="modSp mod ord">
        <pc:chgData name="Henk Boelman" userId="f54986e4-1d4b-42c0-8eb0-f235c40ca989" providerId="ADAL" clId="{D85F1ED5-6D87-E644-A839-9AA2DBCF082F}" dt="2023-11-22T10:27:31.872" v="146" actId="20578"/>
        <pc:sldMkLst>
          <pc:docMk/>
          <pc:sldMk cId="3813590852" sldId="2147480780"/>
        </pc:sldMkLst>
        <pc:spChg chg="mod">
          <ac:chgData name="Henk Boelman" userId="f54986e4-1d4b-42c0-8eb0-f235c40ca989" providerId="ADAL" clId="{D85F1ED5-6D87-E644-A839-9AA2DBCF082F}" dt="2023-11-22T10:18:29.960" v="75" actId="1076"/>
          <ac:spMkLst>
            <pc:docMk/>
            <pc:sldMk cId="3813590852" sldId="2147480780"/>
            <ac:spMk id="3" creationId="{290A038E-2C37-CC5C-C8B3-FD57720D6993}"/>
          </ac:spMkLst>
        </pc:spChg>
        <pc:spChg chg="mod">
          <ac:chgData name="Henk Boelman" userId="f54986e4-1d4b-42c0-8eb0-f235c40ca989" providerId="ADAL" clId="{D85F1ED5-6D87-E644-A839-9AA2DBCF082F}" dt="2023-11-22T10:18:36.474" v="78" actId="1076"/>
          <ac:spMkLst>
            <pc:docMk/>
            <pc:sldMk cId="3813590852" sldId="2147480780"/>
            <ac:spMk id="4" creationId="{139153E8-D5B6-5BAA-9C20-AE4223031ABB}"/>
          </ac:spMkLst>
        </pc:spChg>
        <pc:spChg chg="mod">
          <ac:chgData name="Henk Boelman" userId="f54986e4-1d4b-42c0-8eb0-f235c40ca989" providerId="ADAL" clId="{D85F1ED5-6D87-E644-A839-9AA2DBCF082F}" dt="2023-11-22T10:18:35.413" v="77" actId="1076"/>
          <ac:spMkLst>
            <pc:docMk/>
            <pc:sldMk cId="3813590852" sldId="2147480780"/>
            <ac:spMk id="5" creationId="{2C9AE88F-0A68-99D0-762D-1CE24A3EC6EE}"/>
          </ac:spMkLst>
        </pc:spChg>
      </pc:sldChg>
      <pc:sldChg chg="modSp del mod ord">
        <pc:chgData name="Henk Boelman" userId="f54986e4-1d4b-42c0-8eb0-f235c40ca989" providerId="ADAL" clId="{D85F1ED5-6D87-E644-A839-9AA2DBCF082F}" dt="2023-11-22T10:29:32.207" v="192" actId="2696"/>
        <pc:sldMkLst>
          <pc:docMk/>
          <pc:sldMk cId="818745800" sldId="2147480781"/>
        </pc:sldMkLst>
        <pc:spChg chg="mod">
          <ac:chgData name="Henk Boelman" userId="f54986e4-1d4b-42c0-8eb0-f235c40ca989" providerId="ADAL" clId="{D85F1ED5-6D87-E644-A839-9AA2DBCF082F}" dt="2023-11-22T10:28:25.449" v="188" actId="1076"/>
          <ac:spMkLst>
            <pc:docMk/>
            <pc:sldMk cId="818745800" sldId="2147480781"/>
            <ac:spMk id="5" creationId="{2C9AE88F-0A68-99D0-762D-1CE24A3EC6EE}"/>
          </ac:spMkLst>
        </pc:spChg>
      </pc:sldChg>
      <pc:sldChg chg="addSp delSp modSp mod delAnim">
        <pc:chgData name="Henk Boelman" userId="f54986e4-1d4b-42c0-8eb0-f235c40ca989" providerId="ADAL" clId="{D85F1ED5-6D87-E644-A839-9AA2DBCF082F}" dt="2023-11-22T10:50:31.090" v="221" actId="14100"/>
        <pc:sldMkLst>
          <pc:docMk/>
          <pc:sldMk cId="1148582192" sldId="2147480783"/>
        </pc:sldMkLst>
        <pc:spChg chg="del">
          <ac:chgData name="Henk Boelman" userId="f54986e4-1d4b-42c0-8eb0-f235c40ca989" providerId="ADAL" clId="{D85F1ED5-6D87-E644-A839-9AA2DBCF082F}" dt="2023-11-22T10:14:42.888" v="45" actId="478"/>
          <ac:spMkLst>
            <pc:docMk/>
            <pc:sldMk cId="1148582192" sldId="2147480783"/>
            <ac:spMk id="2" creationId="{FDFCA94A-8072-D9C4-BA54-3FFE1DC692DC}"/>
          </ac:spMkLst>
        </pc:spChg>
        <pc:spChg chg="mod">
          <ac:chgData name="Henk Boelman" userId="f54986e4-1d4b-42c0-8eb0-f235c40ca989" providerId="ADAL" clId="{D85F1ED5-6D87-E644-A839-9AA2DBCF082F}" dt="2023-11-22T10:15:07.496" v="52" actId="1076"/>
          <ac:spMkLst>
            <pc:docMk/>
            <pc:sldMk cId="1148582192" sldId="2147480783"/>
            <ac:spMk id="4" creationId="{25762F4C-0CDD-3AE9-A76B-DB2986E31503}"/>
          </ac:spMkLst>
        </pc:spChg>
        <pc:spChg chg="mod">
          <ac:chgData name="Henk Boelman" userId="f54986e4-1d4b-42c0-8eb0-f235c40ca989" providerId="ADAL" clId="{D85F1ED5-6D87-E644-A839-9AA2DBCF082F}" dt="2023-11-22T10:33:34.636" v="211" actId="20577"/>
          <ac:spMkLst>
            <pc:docMk/>
            <pc:sldMk cId="1148582192" sldId="2147480783"/>
            <ac:spMk id="7" creationId="{4CE046E3-5B89-C8D5-A77C-4C672A2D5DAE}"/>
          </ac:spMkLst>
        </pc:spChg>
        <pc:spChg chg="mod">
          <ac:chgData name="Henk Boelman" userId="f54986e4-1d4b-42c0-8eb0-f235c40ca989" providerId="ADAL" clId="{D85F1ED5-6D87-E644-A839-9AA2DBCF082F}" dt="2023-11-22T10:17:44.282" v="69" actId="1076"/>
          <ac:spMkLst>
            <pc:docMk/>
            <pc:sldMk cId="1148582192" sldId="2147480783"/>
            <ac:spMk id="9" creationId="{E56783DC-71DE-7A66-F868-E76DFA80A688}"/>
          </ac:spMkLst>
        </pc:spChg>
        <pc:picChg chg="add del mod">
          <ac:chgData name="Henk Boelman" userId="f54986e4-1d4b-42c0-8eb0-f235c40ca989" providerId="ADAL" clId="{D85F1ED5-6D87-E644-A839-9AA2DBCF082F}" dt="2023-11-22T10:48:36.819" v="216" actId="478"/>
          <ac:picMkLst>
            <pc:docMk/>
            <pc:sldMk cId="1148582192" sldId="2147480783"/>
            <ac:picMk id="5" creationId="{C59145A3-1740-0630-3995-53960D1FA526}"/>
          </ac:picMkLst>
        </pc:picChg>
        <pc:picChg chg="add mod">
          <ac:chgData name="Henk Boelman" userId="f54986e4-1d4b-42c0-8eb0-f235c40ca989" providerId="ADAL" clId="{D85F1ED5-6D87-E644-A839-9AA2DBCF082F}" dt="2023-11-22T10:50:31.090" v="221" actId="14100"/>
          <ac:picMkLst>
            <pc:docMk/>
            <pc:sldMk cId="1148582192" sldId="2147480783"/>
            <ac:picMk id="10" creationId="{FC872D5F-06C1-ACEE-5AB9-4901EA0D8A58}"/>
          </ac:picMkLst>
        </pc:picChg>
      </pc:sldChg>
      <pc:sldChg chg="delSp del mod delAnim">
        <pc:chgData name="Henk Boelman" userId="f54986e4-1d4b-42c0-8eb0-f235c40ca989" providerId="ADAL" clId="{D85F1ED5-6D87-E644-A839-9AA2DBCF082F}" dt="2023-11-22T10:26:49.126" v="145" actId="2696"/>
        <pc:sldMkLst>
          <pc:docMk/>
          <pc:sldMk cId="4071153054" sldId="2147480786"/>
        </pc:sldMkLst>
        <pc:spChg chg="del">
          <ac:chgData name="Henk Boelman" userId="f54986e4-1d4b-42c0-8eb0-f235c40ca989" providerId="ADAL" clId="{D85F1ED5-6D87-E644-A839-9AA2DBCF082F}" dt="2023-11-22T10:25:53.632" v="97" actId="478"/>
          <ac:spMkLst>
            <pc:docMk/>
            <pc:sldMk cId="4071153054" sldId="2147480786"/>
            <ac:spMk id="2" creationId="{61A2AD7C-E1B0-705A-FCF3-1D031062068A}"/>
          </ac:spMkLst>
        </pc:spChg>
      </pc:sldChg>
      <pc:sldChg chg="delSp modSp add mod">
        <pc:chgData name="Henk Boelman" userId="f54986e4-1d4b-42c0-8eb0-f235c40ca989" providerId="ADAL" clId="{D85F1ED5-6D87-E644-A839-9AA2DBCF082F}" dt="2023-11-22T10:26:43.647" v="144" actId="1076"/>
        <pc:sldMkLst>
          <pc:docMk/>
          <pc:sldMk cId="1998049708" sldId="2147480787"/>
        </pc:sldMkLst>
        <pc:spChg chg="mod">
          <ac:chgData name="Henk Boelman" userId="f54986e4-1d4b-42c0-8eb0-f235c40ca989" providerId="ADAL" clId="{D85F1ED5-6D87-E644-A839-9AA2DBCF082F}" dt="2023-11-22T10:26:43.647" v="144" actId="1076"/>
          <ac:spMkLst>
            <pc:docMk/>
            <pc:sldMk cId="1998049708" sldId="2147480787"/>
            <ac:spMk id="5" creationId="{2C9AE88F-0A68-99D0-762D-1CE24A3EC6EE}"/>
          </ac:spMkLst>
        </pc:spChg>
        <pc:spChg chg="del mod">
          <ac:chgData name="Henk Boelman" userId="f54986e4-1d4b-42c0-8eb0-f235c40ca989" providerId="ADAL" clId="{D85F1ED5-6D87-E644-A839-9AA2DBCF082F}" dt="2023-11-22T10:26:38.292" v="143" actId="21"/>
          <ac:spMkLst>
            <pc:docMk/>
            <pc:sldMk cId="1998049708" sldId="2147480787"/>
            <ac:spMk id="10" creationId="{E6E5E208-A175-1699-900F-E560614BC48D}"/>
          </ac:spMkLst>
        </pc:spChg>
      </pc:sldChg>
      <pc:sldChg chg="add del setBg">
        <pc:chgData name="Henk Boelman" userId="f54986e4-1d4b-42c0-8eb0-f235c40ca989" providerId="ADAL" clId="{D85F1ED5-6D87-E644-A839-9AA2DBCF082F}" dt="2023-11-22T10:26:10.510" v="99"/>
        <pc:sldMkLst>
          <pc:docMk/>
          <pc:sldMk cId="3521559711" sldId="2147480787"/>
        </pc:sldMkLst>
      </pc:sldChg>
      <pc:sldChg chg="add del setBg">
        <pc:chgData name="Henk Boelman" userId="f54986e4-1d4b-42c0-8eb0-f235c40ca989" providerId="ADAL" clId="{D85F1ED5-6D87-E644-A839-9AA2DBCF082F}" dt="2023-11-22T10:26:14.958" v="101"/>
        <pc:sldMkLst>
          <pc:docMk/>
          <pc:sldMk cId="4206275166" sldId="2147480787"/>
        </pc:sldMkLst>
      </pc:sldChg>
      <pc:sldChg chg="delSp add">
        <pc:chgData name="Henk Boelman" userId="f54986e4-1d4b-42c0-8eb0-f235c40ca989" providerId="ADAL" clId="{D85F1ED5-6D87-E644-A839-9AA2DBCF082F}" dt="2023-11-22T10:32:28.940" v="198" actId="478"/>
        <pc:sldMkLst>
          <pc:docMk/>
          <pc:sldMk cId="819651055" sldId="2147480788"/>
        </pc:sldMkLst>
        <pc:picChg chg="del">
          <ac:chgData name="Henk Boelman" userId="f54986e4-1d4b-42c0-8eb0-f235c40ca989" providerId="ADAL" clId="{D85F1ED5-6D87-E644-A839-9AA2DBCF082F}" dt="2023-11-22T10:32:28.940" v="198" actId="478"/>
          <ac:picMkLst>
            <pc:docMk/>
            <pc:sldMk cId="819651055" sldId="2147480788"/>
            <ac:picMk id="21506" creationId="{6964BA34-0B6E-6A5B-5841-72E8908F4BF7}"/>
          </ac:picMkLst>
        </pc:picChg>
      </pc:sldChg>
      <pc:sldChg chg="add del setBg">
        <pc:chgData name="Henk Boelman" userId="f54986e4-1d4b-42c0-8eb0-f235c40ca989" providerId="ADAL" clId="{D85F1ED5-6D87-E644-A839-9AA2DBCF082F}" dt="2023-11-22T10:29:29.724" v="190"/>
        <pc:sldMkLst>
          <pc:docMk/>
          <pc:sldMk cId="1521146922" sldId="2147480788"/>
        </pc:sldMkLst>
      </pc:sldChg>
      <pc:sldMasterChg chg="delSldLayout">
        <pc:chgData name="Henk Boelman" userId="f54986e4-1d4b-42c0-8eb0-f235c40ca989" providerId="ADAL" clId="{D85F1ED5-6D87-E644-A839-9AA2DBCF082F}" dt="2023-11-22T10:20:14.483" v="89" actId="18676"/>
        <pc:sldMasterMkLst>
          <pc:docMk/>
          <pc:sldMasterMk cId="2506597040" sldId="2147483690"/>
        </pc:sldMasterMkLst>
        <pc:sldLayoutChg chg="del">
          <pc:chgData name="Henk Boelman" userId="f54986e4-1d4b-42c0-8eb0-f235c40ca989" providerId="ADAL" clId="{D85F1ED5-6D87-E644-A839-9AA2DBCF082F}" dt="2023-11-22T10:20:14.483" v="89" actId="18676"/>
          <pc:sldLayoutMkLst>
            <pc:docMk/>
            <pc:sldMasterMk cId="2506597040" sldId="2147483690"/>
            <pc:sldLayoutMk cId="3638600561" sldId="2147483739"/>
          </pc:sldLayoutMkLst>
        </pc:sldLayoutChg>
      </pc:sldMasterChg>
      <pc:sldMasterChg chg="del delSldLayout">
        <pc:chgData name="Henk Boelman" userId="f54986e4-1d4b-42c0-8eb0-f235c40ca989" providerId="ADAL" clId="{D85F1ED5-6D87-E644-A839-9AA2DBCF082F}" dt="2023-11-22T10:20:14.483" v="89" actId="18676"/>
        <pc:sldMasterMkLst>
          <pc:docMk/>
          <pc:sldMasterMk cId="2384953403" sldId="2147483764"/>
        </pc:sldMasterMkLst>
        <pc:sldLayoutChg chg="del">
          <pc:chgData name="Henk Boelman" userId="f54986e4-1d4b-42c0-8eb0-f235c40ca989" providerId="ADAL" clId="{D85F1ED5-6D87-E644-A839-9AA2DBCF082F}" dt="2023-11-22T10:20:14.483" v="89" actId="18676"/>
          <pc:sldLayoutMkLst>
            <pc:docMk/>
            <pc:sldMasterMk cId="2384953403" sldId="2147483764"/>
            <pc:sldLayoutMk cId="3580566379" sldId="21474837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39864520" sldId="21474837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7141960" sldId="21474837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45352038" sldId="21474837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37996768" sldId="21474837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2284335" sldId="21474837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49137911" sldId="21474837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57649258" sldId="21474837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7628448" sldId="21474837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21735100" sldId="21474837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60500796" sldId="21474837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15780538" sldId="21474837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21032015" sldId="21474837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93281239" sldId="21474837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91733185" sldId="21474837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994233" sldId="21474837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3823467" sldId="21474837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1095562" sldId="214748378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73067320" sldId="214748378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3589650" sldId="214748378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484433" sldId="214748378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8621169" sldId="214748378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36973527" sldId="214748378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7981250" sldId="214748378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35049909" sldId="214748378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1426119" sldId="214748379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256957" sldId="214748379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80458400" sldId="214748379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84716161" sldId="214748379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4283732" sldId="214748379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51860436" sldId="214748379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976897" sldId="214748379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44391643" sldId="214748379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86076804" sldId="214748379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8979121" sldId="214748379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048733" sldId="214748380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4173128" sldId="214748380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48341078" sldId="214748380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70879511" sldId="214748380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3460152" sldId="214748380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4070013" sldId="214748380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384010" sldId="214748380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5779526" sldId="214748380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15756380" sldId="214748380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68900956" sldId="214748380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31103124" sldId="214748381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28506458" sldId="214748381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66116497" sldId="214748381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69501375" sldId="214748381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95593492" sldId="214748381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36304378" sldId="214748381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1060594" sldId="214748381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51456075" sldId="214748381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30465234" sldId="214748381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9278040" sldId="214748381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38362652" sldId="214748382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08913439" sldId="214748382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24271738" sldId="214748382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69076724" sldId="214748382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21394913" sldId="214748382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55296406" sldId="214748382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79262360" sldId="214748382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946380" sldId="214748382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97588023" sldId="214748382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01068473" sldId="214748382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60110109" sldId="214748383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1736474" sldId="214748383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489031717" sldId="214748383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9614423" sldId="214748383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79423752" sldId="214748383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36203371" sldId="214748383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75725919" sldId="214748383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84669044" sldId="214748383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40519769" sldId="214748383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29808698" sldId="214748383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02054476" sldId="214748384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29255559" sldId="214748384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47964790" sldId="214748384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71799814" sldId="214748384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355740" sldId="214748384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64669402" sldId="214748384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457251" sldId="214748384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78791867" sldId="214748384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70439551" sldId="214748384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62686286" sldId="214748384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34241206" sldId="214748385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07699271" sldId="214748385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90820117" sldId="214748385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7261777" sldId="214748385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04757195" sldId="214748385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725983" sldId="214748385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48874340" sldId="214748385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77698246" sldId="214748385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15961124" sldId="214748385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1749248" sldId="214748385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24446897" sldId="214748386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09341888" sldId="214748386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70855956" sldId="214748386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532526" sldId="214748386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54002703" sldId="214748386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4666785" sldId="21474838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7739574" sldId="21474838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82962719" sldId="21474838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15635323" sldId="21474838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3499101" sldId="21474838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47388216" sldId="21474838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3905268" sldId="21474838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38321377" sldId="21474838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27233201" sldId="21474838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98986072" sldId="21474838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8716400" sldId="21474838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01657025" sldId="21474838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90910554" sldId="21474838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4077110" sldId="21474838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21294177" sldId="21474838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7889125" sldId="21474838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66227196" sldId="21474838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6082045" sldId="21474838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03/23/2024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3349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3/23/2024 7:31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AI Studio is a web portal that brings together multiple Azure AI-related services into a single, unified development environment. Specifically, Azure AI Studio combines:</a:t>
            </a:r>
          </a:p>
          <a:p>
            <a:endParaRPr lang="en-US" dirty="0"/>
          </a:p>
          <a:p>
            <a:r>
              <a:rPr lang="en-US" dirty="0"/>
              <a:t>    The model catalog and prompt flow development capabilities of Azure Machine Learning service.</a:t>
            </a:r>
          </a:p>
          <a:p>
            <a:r>
              <a:rPr lang="en-US" dirty="0"/>
              <a:t>    The generative AI model deployment, testing, and custom data integration capabilities of Azure OpenAI service.</a:t>
            </a:r>
          </a:p>
          <a:p>
            <a:r>
              <a:rPr lang="en-US" dirty="0"/>
              <a:t>    Integration with Azure AI Services for speech, vision, language, document intelligence, and content safety.</a:t>
            </a:r>
          </a:p>
          <a:p>
            <a:endParaRPr lang="en-US" dirty="0"/>
          </a:p>
          <a:p>
            <a:r>
              <a:rPr lang="en-US" dirty="0"/>
              <a:t>In this session, we will explore Azure AI Studio and learn how we can use it to create and manage enterprise copilots solution.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50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3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00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9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26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landing zone in cloud computing provides a well-architected foundation for setting up and managing cloud environments. It encompasses best practices, design principles, and resources that ensure a secure, compliant, and efficient cloud infrastructure. The integration of Azure OpenAI Service into a landing zone enhances these environments with AI capabilities, while maintaining stringent security and governance standards. This integration enables the hosting and implementation of OpenAI models as backend services for applications, enriching the cloud environment with powerful AI capabilities. Businesses can leverage these capabilities to develop innovative applications and services, harnessing the full potential of AI in the cloud.</a:t>
            </a:r>
            <a:endParaRPr lang="en-MY" dirty="0"/>
          </a:p>
        </p:txBody>
      </p:sp>
      <p:sp>
        <p:nvSpPr>
          <p:cNvPr id="4" name="Slide Number Placeholder 3"/>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3588547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3/23/2024</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3/23/2024</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3/23/2024</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3/23/2024</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3/23/2024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3/23/2024</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3/23/2024</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3/23/2024</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image" Target="../media/image10.png"/><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8" Type="http://schemas.openxmlformats.org/officeDocument/2006/relationships/slideLayout" Target="../slideLayouts/slideLayout36.xml"/><Relationship Id="rId51" Type="http://schemas.openxmlformats.org/officeDocument/2006/relationships/image" Target="../media/image11.svg"/><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1" Type="http://schemas.openxmlformats.org/officeDocument/2006/relationships/slideLayout" Target="../slideLayouts/slideLayout29.xml"/><Relationship Id="rId6"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theme" Target="../theme/theme3.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4.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9" r:id="rId28"/>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3/23/2024</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03/23/2024</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0.xml"/><Relationship Id="rId5" Type="http://schemas.openxmlformats.org/officeDocument/2006/relationships/image" Target="../media/image50.png"/><Relationship Id="rId4" Type="http://schemas.openxmlformats.org/officeDocument/2006/relationships/image" Target="../media/image49.sv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1.xml"/><Relationship Id="rId5" Type="http://schemas.openxmlformats.org/officeDocument/2006/relationships/image" Target="../media/image51.jpg"/><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69.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3.xml"/><Relationship Id="rId4" Type="http://schemas.openxmlformats.org/officeDocument/2006/relationships/image" Target="../media/image49.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1.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3.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3.xml"/><Relationship Id="rId1" Type="http://schemas.openxmlformats.org/officeDocument/2006/relationships/tags" Target="../tags/tag3.xml"/><Relationship Id="rId6" Type="http://schemas.openxmlformats.org/officeDocument/2006/relationships/image" Target="../media/image55.png"/><Relationship Id="rId5" Type="http://schemas.openxmlformats.org/officeDocument/2006/relationships/image" Target="../media/image52.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3.xml"/><Relationship Id="rId1" Type="http://schemas.openxmlformats.org/officeDocument/2006/relationships/tags" Target="../tags/tag4.xml"/><Relationship Id="rId6" Type="http://schemas.openxmlformats.org/officeDocument/2006/relationships/image" Target="../media/image56.png"/><Relationship Id="rId5" Type="http://schemas.openxmlformats.org/officeDocument/2006/relationships/image" Target="../media/image52.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4493538"/>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Develop enterprise copilot solution using Azure AI Studio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1" i="0" u="none" strike="noStrike" kern="1200" cap="none" spc="-5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Ashish Sharma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Solution Architect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spc="-50" baseline="0" dirty="0">
                <a:ln w="3175">
                  <a:noFill/>
                </a:ln>
                <a:solidFill>
                  <a:prstClr val="white"/>
                </a:solidFill>
                <a:latin typeface="Segoe UI Light" panose="020B0502040204020203" pitchFamily="34" charset="0"/>
                <a:cs typeface="Segoe UI Light" panose="020B0502040204020203" pitchFamily="34" charset="0"/>
              </a:rPr>
              <a:t>Microsoft Azure MVP</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000" spc="-50" dirty="0">
              <a:ln w="3175">
                <a:noFill/>
              </a:ln>
              <a:solidFill>
                <a:prstClr val="white"/>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36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descr="A black background with white text&#10;&#10;Description automatically generated">
            <a:extLst>
              <a:ext uri="{FF2B5EF4-FFF2-40B4-BE49-F238E27FC236}">
                <a16:creationId xmlns:a16="http://schemas.microsoft.com/office/drawing/2014/main" id="{FC872D5F-06C1-ACEE-5AB9-4901EA0D8A58}"/>
              </a:ext>
            </a:extLst>
          </p:cNvPr>
          <p:cNvPicPr>
            <a:picLocks noChangeAspect="1"/>
          </p:cNvPicPr>
          <p:nvPr/>
        </p:nvPicPr>
        <p:blipFill>
          <a:blip r:embed="rId5"/>
          <a:stretch>
            <a:fillRect/>
          </a:stretch>
        </p:blipFill>
        <p:spPr>
          <a:xfrm>
            <a:off x="9215985" y="5768622"/>
            <a:ext cx="2662747" cy="777522"/>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4.79167E-6 -2.96296E-6 L 0.02057 0.00047 " pathEditMode="relative" rAng="0" ptsTypes="AA">
                                      <p:cBhvr>
                                        <p:cTn id="9" dur="500" spd="-100000" fill="hold"/>
                                        <p:tgtEl>
                                          <p:spTgt spid="7"/>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19F01-7F23-07BD-9974-3F48A4A362B8}"/>
              </a:ext>
            </a:extLst>
          </p:cNvPr>
          <p:cNvPicPr>
            <a:picLocks noChangeAspect="1"/>
          </p:cNvPicPr>
          <p:nvPr/>
        </p:nvPicPr>
        <p:blipFill>
          <a:blip r:embed="rId3"/>
          <a:stretch>
            <a:fillRect/>
          </a:stretch>
        </p:blipFill>
        <p:spPr>
          <a:xfrm>
            <a:off x="587022" y="330200"/>
            <a:ext cx="11017956" cy="619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3283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2E418B-8C10-2403-CD08-1CAE8E79051E}"/>
              </a:ext>
            </a:extLst>
          </p:cNvPr>
          <p:cNvPicPr>
            <a:picLocks noChangeAspect="1"/>
          </p:cNvPicPr>
          <p:nvPr/>
        </p:nvPicPr>
        <p:blipFill>
          <a:blip r:embed="rId2"/>
          <a:stretch>
            <a:fillRect/>
          </a:stretch>
        </p:blipFill>
        <p:spPr>
          <a:xfrm>
            <a:off x="-122902" y="-127001"/>
            <a:ext cx="12314902" cy="7099301"/>
          </a:xfrm>
          <a:prstGeom prst="rect">
            <a:avLst/>
          </a:prstGeom>
        </p:spPr>
      </p:pic>
    </p:spTree>
    <p:extLst>
      <p:ext uri="{BB962C8B-B14F-4D97-AF65-F5344CB8AC3E}">
        <p14:creationId xmlns:p14="http://schemas.microsoft.com/office/powerpoint/2010/main" val="32216555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0618-192D-8667-D3CF-C1D4784686D1}"/>
              </a:ext>
            </a:extLst>
          </p:cNvPr>
          <p:cNvSpPr>
            <a:spLocks noGrp="1"/>
          </p:cNvSpPr>
          <p:nvPr>
            <p:ph type="title"/>
          </p:nvPr>
        </p:nvSpPr>
        <p:spPr>
          <a:xfrm>
            <a:off x="586740" y="2875002"/>
            <a:ext cx="11018520" cy="553998"/>
          </a:xfrm>
        </p:spPr>
        <p:txBody>
          <a:bodyPr/>
          <a:lstStyle/>
          <a:p>
            <a:r>
              <a:rPr lang="en-MY" dirty="0"/>
              <a:t>DEMO</a:t>
            </a:r>
          </a:p>
        </p:txBody>
      </p:sp>
    </p:spTree>
    <p:extLst>
      <p:ext uri="{BB962C8B-B14F-4D97-AF65-F5344CB8AC3E}">
        <p14:creationId xmlns:p14="http://schemas.microsoft.com/office/powerpoint/2010/main" val="24451169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95CFE-AF31-0A60-00F5-7F52C77E7F0D}"/>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4" name="Rectangle: Rounded Corners 4" descr="Dark - small container">
            <a:extLst>
              <a:ext uri="{FF2B5EF4-FFF2-40B4-BE49-F238E27FC236}">
                <a16:creationId xmlns:a16="http://schemas.microsoft.com/office/drawing/2014/main" id="{CAF2695F-2B0B-710D-2F35-2A4E17D915C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98C4404C-CB93-FD0C-A367-CE550FE325AF}"/>
              </a:ext>
            </a:extLst>
          </p:cNvPr>
          <p:cNvSpPr/>
          <p:nvPr/>
        </p:nvSpPr>
        <p:spPr bwMode="auto">
          <a:xfrm>
            <a:off x="4456"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93FDA862-BFA1-49E0-99EF-2A895AF0CCF9}"/>
              </a:ext>
            </a:extLst>
          </p:cNvPr>
          <p:cNvSpPr txBox="1">
            <a:spLocks/>
          </p:cNvSpPr>
          <p:nvPr/>
        </p:nvSpPr>
        <p:spPr>
          <a:xfrm>
            <a:off x="941806" y="4576064"/>
            <a:ext cx="4281385" cy="2503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Exo ExtraLight" panose="000003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Exo ExtraLight" panose="000003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Exo ExtraLight" panose="000003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linkedin.com/in/ashishsharma93/</a:t>
            </a:r>
            <a:endParaRPr kumimoji="0" lang="en-US" sz="28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7E02B879-97E2-C945-51C5-C114006C4CC3}"/>
              </a:ext>
            </a:extLst>
          </p:cNvPr>
          <p:cNvSpPr txBox="1"/>
          <p:nvPr/>
        </p:nvSpPr>
        <p:spPr>
          <a:xfrm>
            <a:off x="941806" y="2859613"/>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4400" b="1" dirty="0">
                <a:solidFill>
                  <a:srgbClr val="8EE972"/>
                </a:solidFill>
                <a:latin typeface="Segoe UI" panose="020B0502040204020203" pitchFamily="34" charset="0"/>
                <a:cs typeface="Segoe UI" panose="020B0502040204020203" pitchFamily="34" charset="0"/>
              </a:rPr>
              <a:t>Ashish Sharma</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noProof="0" dirty="0">
                <a:solidFill>
                  <a:srgbClr val="FFFFFF"/>
                </a:solidFill>
                <a:latin typeface="Segoe UI Semilight" panose="020B0402040204020203" pitchFamily="34" charset="0"/>
                <a:cs typeface="Segoe UI Semilight" panose="020B0402040204020203" pitchFamily="34" charset="0"/>
              </a:rPr>
              <a:t>Cloud Solution Architect</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pic>
        <p:nvPicPr>
          <p:cNvPr id="5" name="Picture 4">
            <a:extLst>
              <a:ext uri="{FF2B5EF4-FFF2-40B4-BE49-F238E27FC236}">
                <a16:creationId xmlns:a16="http://schemas.microsoft.com/office/drawing/2014/main" id="{EF179E6C-E948-187E-302B-91BD79E4C4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89332" y="1549131"/>
            <a:ext cx="3798686" cy="37986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584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3.54167E-6 0 L 0.02057 0.00046 " pathEditMode="relative" rAng="0" ptsTypes="AA">
                                      <p:cBhvr>
                                        <p:cTn id="9" dur="500" spd="-100000" fill="hold"/>
                                        <p:tgtEl>
                                          <p:spTgt spid="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8537595" cy="923330"/>
          </a:xfrm>
          <a:prstGeom prst="rect">
            <a:avLst/>
          </a:prstGeom>
          <a:noFill/>
        </p:spPr>
        <p:txBody>
          <a:bodyPr wrap="square">
            <a:spAutoFit/>
          </a:bodyPr>
          <a:lstStyle/>
          <a:p>
            <a:r>
              <a:rPr lang="en-US" sz="5400" b="1" dirty="0"/>
              <a:t>What is Azure AI Studio?</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975051" y="953462"/>
            <a:ext cx="10543849" cy="5509200"/>
          </a:xfrm>
          <a:prstGeom prst="rect">
            <a:avLst/>
          </a:prstGeom>
          <a:noFill/>
        </p:spPr>
        <p:txBody>
          <a:bodyPr wrap="square">
            <a:spAutoFit/>
          </a:bodyPr>
          <a:lstStyle/>
          <a:p>
            <a:pPr lvl="0" defTabSz="914367">
              <a:defRPr/>
            </a:pPr>
            <a:r>
              <a:rPr lang="en-US" sz="4400" b="1" dirty="0">
                <a:latin typeface="Segoe UI Semibold"/>
              </a:rPr>
              <a:t>Azure AI Studio brings together capabilities from </a:t>
            </a:r>
            <a:r>
              <a:rPr lang="en-US" sz="4400" b="1" dirty="0">
                <a:solidFill>
                  <a:srgbClr val="92D050"/>
                </a:solidFill>
                <a:latin typeface="Segoe UI Semibold"/>
              </a:rPr>
              <a:t>Azure Machine Learning, Azure OpenAI service</a:t>
            </a:r>
            <a:r>
              <a:rPr lang="en-US" sz="4400" b="1" dirty="0">
                <a:latin typeface="Segoe UI Semibold"/>
              </a:rPr>
              <a:t>, and other </a:t>
            </a:r>
            <a:r>
              <a:rPr lang="en-US" sz="4400" b="1" dirty="0">
                <a:solidFill>
                  <a:srgbClr val="92D050"/>
                </a:solidFill>
                <a:latin typeface="Segoe UI Semibold"/>
              </a:rPr>
              <a:t>Azure AI services </a:t>
            </a:r>
            <a:r>
              <a:rPr lang="en-US" sz="4400" b="1" dirty="0">
                <a:latin typeface="Segoe UI Semibold"/>
              </a:rPr>
              <a:t>to provide a single, centralized workspace within which developers can collaborate with data scientists and others to build AI solutions.</a:t>
            </a:r>
            <a:r>
              <a:rPr kumimoji="0" lang="en-US" sz="4400" b="1" i="0" u="none" strike="noStrike" kern="1200" cap="none" spc="0" normalizeH="0" baseline="0" noProof="0" dirty="0">
                <a:ln>
                  <a:noFill/>
                </a:ln>
                <a:effectLst/>
                <a:uLnTx/>
                <a:uFillTx/>
                <a:latin typeface="Segoe UI Semibold"/>
                <a:ea typeface="+mn-ea"/>
                <a:cs typeface="+mn-cs"/>
              </a:rPr>
              <a:t>.</a:t>
            </a:r>
          </a:p>
        </p:txBody>
      </p:sp>
    </p:spTree>
    <p:extLst>
      <p:ext uri="{BB962C8B-B14F-4D97-AF65-F5344CB8AC3E}">
        <p14:creationId xmlns:p14="http://schemas.microsoft.com/office/powerpoint/2010/main" val="3936342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 - https://</a:t>
            </a:r>
            <a:r>
              <a:rPr kumimoji="0" lang="en-US" sz="1800" b="1" i="0" u="none" strike="noStrike" kern="1200" cap="none" spc="0" normalizeH="0" baseline="0" noProof="0" dirty="0" err="1">
                <a:ln>
                  <a:noFill/>
                </a:ln>
                <a:gradFill>
                  <a:gsLst>
                    <a:gs pos="0">
                      <a:srgbClr val="0078D3"/>
                    </a:gs>
                    <a:gs pos="100000">
                      <a:srgbClr val="0091E5"/>
                    </a:gs>
                  </a:gsLst>
                  <a:lin ang="2700000" scaled="1"/>
                </a:gradFill>
                <a:effectLst/>
                <a:uLnTx/>
                <a:uFillTx/>
                <a:latin typeface="Segoe UI Semibold"/>
                <a:ea typeface="+mn-ea"/>
                <a:cs typeface="Segoe UI"/>
              </a:rPr>
              <a:t>ai.azure.com</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CF72E452-1817-BDC5-F752-AE4DEFBD0F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6933" y="1329832"/>
            <a:ext cx="9940884" cy="5528168"/>
          </a:xfrm>
          <a:prstGeom prst="rect">
            <a:avLst/>
          </a:prstGeom>
        </p:spPr>
      </p:pic>
    </p:spTree>
    <p:extLst>
      <p:ext uri="{BB962C8B-B14F-4D97-AF65-F5344CB8AC3E}">
        <p14:creationId xmlns:p14="http://schemas.microsoft.com/office/powerpoint/2010/main" val="27126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hat&#10;&#10;Description automatically generated">
            <a:extLst>
              <a:ext uri="{FF2B5EF4-FFF2-40B4-BE49-F238E27FC236}">
                <a16:creationId xmlns:a16="http://schemas.microsoft.com/office/drawing/2014/main" id="{D2EAA295-98F9-57CE-621A-A0C7D335E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260" y="0"/>
            <a:ext cx="3884414" cy="6858000"/>
          </a:xfrm>
          <a:prstGeom prst="rect">
            <a:avLst/>
          </a:prstGeom>
        </p:spPr>
      </p:pic>
    </p:spTree>
    <p:extLst>
      <p:ext uri="{BB962C8B-B14F-4D97-AF65-F5344CB8AC3E}">
        <p14:creationId xmlns:p14="http://schemas.microsoft.com/office/powerpoint/2010/main" val="39292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A3624B9-D6B7-4F56-23DB-F030A074B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406" y="1678455"/>
            <a:ext cx="9521127" cy="5179545"/>
          </a:xfrm>
          <a:prstGeom prst="rect">
            <a:avLst/>
          </a:prstGeom>
        </p:spPr>
      </p:pic>
    </p:spTree>
    <p:extLst>
      <p:ext uri="{BB962C8B-B14F-4D97-AF65-F5344CB8AC3E}">
        <p14:creationId xmlns:p14="http://schemas.microsoft.com/office/powerpoint/2010/main" val="39088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t>Comparing Models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BB6F387-0559-3D03-7D19-C655531F2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869" y="0"/>
            <a:ext cx="7158131" cy="6858000"/>
          </a:xfrm>
          <a:prstGeom prst="rect">
            <a:avLst/>
          </a:prstGeom>
        </p:spPr>
      </p:pic>
    </p:spTree>
    <p:extLst>
      <p:ext uri="{BB962C8B-B14F-4D97-AF65-F5344CB8AC3E}">
        <p14:creationId xmlns:p14="http://schemas.microsoft.com/office/powerpoint/2010/main" val="330627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BA57-BDA2-A366-2AC2-429463E35946}"/>
              </a:ext>
            </a:extLst>
          </p:cNvPr>
          <p:cNvSpPr>
            <a:spLocks noGrp="1"/>
          </p:cNvSpPr>
          <p:nvPr>
            <p:ph type="title"/>
          </p:nvPr>
        </p:nvSpPr>
        <p:spPr>
          <a:xfrm>
            <a:off x="586740" y="2875002"/>
            <a:ext cx="11018520" cy="553998"/>
          </a:xfrm>
        </p:spPr>
        <p:txBody>
          <a:bodyPr/>
          <a:lstStyle/>
          <a:p>
            <a:r>
              <a:rPr lang="en-MY" dirty="0"/>
              <a:t>Azure AI Landing Zone</a:t>
            </a:r>
          </a:p>
        </p:txBody>
      </p:sp>
    </p:spTree>
    <p:extLst>
      <p:ext uri="{BB962C8B-B14F-4D97-AF65-F5344CB8AC3E}">
        <p14:creationId xmlns:p14="http://schemas.microsoft.com/office/powerpoint/2010/main" val="9231977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394</TotalTime>
  <Words>399</Words>
  <Application>Microsoft Office PowerPoint</Application>
  <PresentationFormat>Widescreen</PresentationFormat>
  <Paragraphs>42</Paragraphs>
  <Slides>12</Slides>
  <Notes>10</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12</vt:i4>
      </vt:variant>
    </vt:vector>
  </HeadingPairs>
  <TitlesOfParts>
    <vt:vector size="27" baseType="lpstr">
      <vt:lpstr>Aptos</vt:lpstr>
      <vt:lpstr>Arial</vt:lpstr>
      <vt:lpstr>Calibri</vt:lpstr>
      <vt:lpstr>Calibri Light</vt:lpstr>
      <vt:lpstr>Consolas</vt:lpstr>
      <vt:lpstr>Segoe UI</vt:lpstr>
      <vt:lpstr>Segoe UI Light</vt:lpstr>
      <vt:lpstr>Segoe UI Semibold</vt:lpstr>
      <vt:lpstr>Segoe UI Semilight</vt:lpstr>
      <vt:lpstr>Wingdings</vt:lpstr>
      <vt:lpstr>3_Azure black</vt:lpstr>
      <vt:lpstr>Microsoft Build 16:9 Template Dark</vt:lpstr>
      <vt:lpstr>MVP_Dark</vt:lpstr>
      <vt:lpstr>1_Office Theme</vt:lpstr>
      <vt:lpstr>think-cell Slide</vt:lpstr>
      <vt:lpstr>PowerPoint Presentation</vt:lpstr>
      <vt:lpstr>PowerPoint Presentation</vt:lpstr>
      <vt:lpstr>PowerPoint Presentation</vt:lpstr>
      <vt:lpstr>PowerPoint Presentation</vt:lpstr>
      <vt:lpstr>Exploring the Models</vt:lpstr>
      <vt:lpstr>Exploring the Models</vt:lpstr>
      <vt:lpstr>Exploring the Models</vt:lpstr>
      <vt:lpstr>Comparing Models </vt:lpstr>
      <vt:lpstr>Azure AI Landing Zone</vt:lpstr>
      <vt:lpstr>PowerPoint Presentation</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Ashish Sharma</cp:lastModifiedBy>
  <cp:revision>6</cp:revision>
  <dcterms:created xsi:type="dcterms:W3CDTF">2023-09-25T13:57:04Z</dcterms:created>
  <dcterms:modified xsi:type="dcterms:W3CDTF">2024-03-23T11:35:27Z</dcterms:modified>
</cp:coreProperties>
</file>